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sldIdLst>
    <p:sldId id="256" r:id="rId2"/>
    <p:sldId id="268" r:id="rId3"/>
    <p:sldId id="257" r:id="rId4"/>
    <p:sldId id="258" r:id="rId5"/>
    <p:sldId id="269" r:id="rId6"/>
    <p:sldId id="270" r:id="rId7"/>
    <p:sldId id="260" r:id="rId8"/>
    <p:sldId id="261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="" xmlns:p14="http://schemas.microsoft.com/office/powerpoint/2010/main">
        <p14:section name="Раздел по умолчанию" id="{25F445E1-07DC-467D-B547-6974B329CCDA}">
          <p14:sldIdLst>
            <p14:sldId id="256"/>
            <p14:sldId id="268"/>
            <p14:sldId id="257"/>
            <p14:sldId id="258"/>
            <p14:sldId id="269"/>
            <p14:sldId id="270"/>
            <p14:sldId id="260"/>
            <p14:sldId id="26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19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09.11.2021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09.11.2021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09.11.2021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Объект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Объект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Объект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09.11.2021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09.11.2021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924944"/>
            <a:ext cx="8640960" cy="2904728"/>
          </a:xfrm>
        </p:spPr>
        <p:txBody>
          <a:bodyPr/>
          <a:lstStyle/>
          <a:p>
            <a:pPr algn="l"/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МБОУ  СОШ№4 </a:t>
            </a:r>
            <a:r>
              <a:rPr lang="ru-RU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р.п</a:t>
            </a: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 Чишмы     </a:t>
            </a:r>
            <a:endParaRPr lang="ru-RU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r"/>
            <a:endParaRPr lang="ru-RU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r"/>
            <a:endParaRPr lang="ru-RU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r"/>
            <a:endParaRPr lang="ru-RU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r"/>
            <a:endParaRPr lang="ru-RU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r"/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Проект выполнили:</a:t>
            </a:r>
          </a:p>
          <a:p>
            <a:pPr algn="r"/>
            <a:r>
              <a:rPr lang="ru-RU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Салимова</a:t>
            </a: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Алия</a:t>
            </a:r>
            <a:endParaRPr lang="ru-RU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r"/>
            <a:r>
              <a:rPr lang="ru-RU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Нормурадова</a:t>
            </a:r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динара </a:t>
            </a:r>
          </a:p>
          <a:p>
            <a:pPr algn="r"/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Исмагилова </a:t>
            </a:r>
            <a:r>
              <a:rPr lang="ru-RU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Гульн</a:t>
            </a:r>
            <a:r>
              <a:rPr lang="ru-RU" dirty="0" err="1" smtClean="0"/>
              <a:t>аз</a:t>
            </a:r>
            <a:r>
              <a:rPr lang="ru-RU" dirty="0" smtClean="0"/>
              <a:t>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Проект «Спортивный зал моей мечты»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394886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112168"/>
          </a:xfrm>
        </p:spPr>
        <p:txBody>
          <a:bodyPr>
            <a:normAutofit/>
          </a:bodyPr>
          <a:lstStyle/>
          <a:p>
            <a:r>
              <a:rPr lang="ru-RU" dirty="0" smtClean="0"/>
              <a:t>Проблемы, на решение которых направлен проект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dirty="0"/>
              <a:t>Несмотря на обеспеченность спортзалами образовательных учреждений, в сельской местности их состояние далеко не идеально: </a:t>
            </a:r>
          </a:p>
          <a:p>
            <a:pPr algn="just">
              <a:buFontTx/>
              <a:buChar char="-"/>
            </a:pPr>
            <a:r>
              <a:rPr lang="ru-RU" dirty="0" smtClean="0"/>
              <a:t>не </a:t>
            </a:r>
            <a:r>
              <a:rPr lang="ru-RU" dirty="0"/>
              <a:t>хватает спортивного инвентаря; то, что имеется в наличии, обветшало</a:t>
            </a:r>
            <a:r>
              <a:rPr lang="ru-RU" dirty="0" smtClean="0"/>
              <a:t>;</a:t>
            </a:r>
          </a:p>
          <a:p>
            <a:pPr algn="just">
              <a:buFontTx/>
              <a:buChar char="-"/>
            </a:pPr>
            <a:r>
              <a:rPr lang="ru-RU" dirty="0" smtClean="0"/>
              <a:t> </a:t>
            </a:r>
            <a:r>
              <a:rPr lang="ru-RU" dirty="0"/>
              <a:t>площадь спортивного зала подчас не позволяет разместить необходимое спортивное оборудование и провести урок физкультуры на высоком уровне; </a:t>
            </a:r>
            <a:endParaRPr lang="ru-RU" dirty="0" smtClean="0"/>
          </a:p>
          <a:p>
            <a:pPr algn="just">
              <a:buFontTx/>
              <a:buChar char="-"/>
            </a:pPr>
            <a:r>
              <a:rPr lang="ru-RU" dirty="0" smtClean="0"/>
              <a:t>отсутствуют </a:t>
            </a:r>
            <a:r>
              <a:rPr lang="ru-RU" dirty="0"/>
              <a:t>необходимые условия для занятий физкультурой учащихся, имеющих проблемы со здоровьем.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451514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Актуальность  проекта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sz="2800" dirty="0" smtClean="0"/>
              <a:t>	Сегодня основными ценностями </a:t>
            </a:r>
            <a:r>
              <a:rPr lang="ru-RU" sz="2800" dirty="0"/>
              <a:t>для </a:t>
            </a:r>
            <a:r>
              <a:rPr lang="ru-RU" sz="2800" dirty="0" smtClean="0"/>
              <a:t>человечества  </a:t>
            </a:r>
            <a:r>
              <a:rPr lang="ru-RU" sz="2800" dirty="0"/>
              <a:t>является здоровье подрастающего поколения, здоровье семьи, нации</a:t>
            </a:r>
            <a:r>
              <a:rPr lang="ru-RU" sz="2800" dirty="0" smtClean="0"/>
              <a:t>.</a:t>
            </a:r>
          </a:p>
          <a:p>
            <a:pPr marL="0" indent="0" algn="just">
              <a:buNone/>
            </a:pPr>
            <a:r>
              <a:rPr lang="ru-RU" sz="2800" dirty="0"/>
              <a:t>	</a:t>
            </a:r>
            <a:r>
              <a:rPr lang="ru-RU" sz="2800" dirty="0" smtClean="0"/>
              <a:t>Вопрос </a:t>
            </a:r>
            <a:r>
              <a:rPr lang="ru-RU" sz="2800" dirty="0"/>
              <a:t>воспитания здорового поколения приобретает всё большую остроту. Последние статистические данные свидетельствуют о том, что за период обучения детей в школе состояние их здоровья ухудшается , поэтому проблемы сохранения здоровья учащихся и привития им навыков здорового образа жизни сегодня актуальны.</a:t>
            </a:r>
          </a:p>
          <a:p>
            <a:pPr marL="0" indent="0" algn="just">
              <a:buNone/>
            </a:pPr>
            <a:r>
              <a:rPr lang="ru-RU" sz="2800" dirty="0" smtClean="0"/>
              <a:t>	Приоритетным </a:t>
            </a:r>
            <a:r>
              <a:rPr lang="ru-RU" sz="2800" dirty="0"/>
              <a:t>направлением в работе коллектива </a:t>
            </a:r>
            <a:r>
              <a:rPr lang="ru-RU" sz="2800" dirty="0" smtClean="0"/>
              <a:t>школы является </a:t>
            </a:r>
            <a:r>
              <a:rPr lang="ru-RU" sz="2800" dirty="0"/>
              <a:t>улучшение здоровья школьников, формирование </a:t>
            </a:r>
            <a:r>
              <a:rPr lang="ru-RU" sz="2800" dirty="0" err="1"/>
              <a:t>здоровьесберегающего</a:t>
            </a:r>
            <a:r>
              <a:rPr lang="ru-RU" sz="2800" dirty="0"/>
              <a:t> пространства</a:t>
            </a:r>
            <a:r>
              <a:rPr lang="ru-RU" sz="2800" i="1" dirty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2362741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Цели и задачи проекта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b="1" dirty="0" smtClean="0"/>
              <a:t>Цель проекта: </a:t>
            </a:r>
            <a:r>
              <a:rPr lang="ru-RU" dirty="0"/>
              <a:t>создание </a:t>
            </a:r>
            <a:r>
              <a:rPr lang="ru-RU" dirty="0" smtClean="0"/>
              <a:t>благоустроенного </a:t>
            </a:r>
            <a:r>
              <a:rPr lang="ru-RU" dirty="0" smtClean="0"/>
              <a:t>спортивного </a:t>
            </a:r>
            <a:r>
              <a:rPr lang="ru-RU" dirty="0" smtClean="0"/>
              <a:t>зала школы, </a:t>
            </a:r>
            <a:r>
              <a:rPr lang="ru-RU" dirty="0"/>
              <a:t>создание повышенной комфортности при изучении предмета физическая культура, занятий </a:t>
            </a:r>
            <a:r>
              <a:rPr lang="ru-RU" dirty="0" smtClean="0"/>
              <a:t>внеурочной деятельностью. </a:t>
            </a:r>
            <a:endParaRPr lang="ru-RU" dirty="0" smtClean="0"/>
          </a:p>
          <a:p>
            <a:pPr marL="0" indent="0" algn="just">
              <a:buNone/>
            </a:pPr>
            <a:r>
              <a:rPr lang="ru-RU" b="1" dirty="0" smtClean="0"/>
              <a:t>Задачи проекта:</a:t>
            </a:r>
          </a:p>
          <a:p>
            <a:pPr algn="just">
              <a:buFontTx/>
              <a:buChar char="-"/>
            </a:pPr>
            <a:r>
              <a:rPr lang="ru-RU" dirty="0"/>
              <a:t>и</a:t>
            </a:r>
            <a:r>
              <a:rPr lang="ru-RU" dirty="0" smtClean="0"/>
              <a:t>зучить санитарно-гигиенические требования к спортивному залу;</a:t>
            </a:r>
          </a:p>
          <a:p>
            <a:pPr algn="just">
              <a:buFontTx/>
              <a:buChar char="-"/>
            </a:pPr>
            <a:r>
              <a:rPr lang="ru-RU" dirty="0"/>
              <a:t>и</a:t>
            </a:r>
            <a:r>
              <a:rPr lang="ru-RU" dirty="0" smtClean="0"/>
              <a:t>зучить опыт других образовательных организаций;</a:t>
            </a:r>
          </a:p>
          <a:p>
            <a:pPr algn="just">
              <a:buFontTx/>
              <a:buChar char="-"/>
            </a:pPr>
            <a:r>
              <a:rPr lang="ru-RU" dirty="0"/>
              <a:t>п</a:t>
            </a:r>
            <a:r>
              <a:rPr lang="ru-RU" dirty="0" smtClean="0"/>
              <a:t>родумать оформление и комплектование спортивного зала;</a:t>
            </a:r>
          </a:p>
          <a:p>
            <a:pPr algn="just">
              <a:buFontTx/>
              <a:buChar char="-"/>
            </a:pPr>
            <a:r>
              <a:rPr lang="ru-RU" dirty="0"/>
              <a:t>п</a:t>
            </a:r>
            <a:r>
              <a:rPr lang="ru-RU" dirty="0" smtClean="0"/>
              <a:t>ропагандировать важность здорового образа жизни;</a:t>
            </a:r>
          </a:p>
          <a:p>
            <a:pPr algn="just">
              <a:buFontTx/>
              <a:buChar char="-"/>
            </a:pPr>
            <a:r>
              <a:rPr lang="ru-RU" dirty="0"/>
              <a:t>м</a:t>
            </a:r>
            <a:r>
              <a:rPr lang="ru-RU" dirty="0" smtClean="0"/>
              <a:t>отивировать учащихся к занятию спортом;</a:t>
            </a:r>
          </a:p>
          <a:p>
            <a:pPr algn="just">
              <a:buFontTx/>
              <a:buChar char="-"/>
            </a:pPr>
            <a:endParaRPr lang="ru-RU" dirty="0" smtClean="0"/>
          </a:p>
          <a:p>
            <a:pPr algn="just">
              <a:buFontTx/>
              <a:buChar char="-"/>
            </a:pPr>
            <a:endParaRPr lang="ru-RU" dirty="0" smtClean="0"/>
          </a:p>
          <a:p>
            <a:pPr algn="just">
              <a:buFontTx/>
              <a:buChar char="-"/>
            </a:pPr>
            <a:endParaRPr lang="ru-RU" dirty="0" smtClean="0"/>
          </a:p>
          <a:p>
            <a:pPr algn="just">
              <a:buFontTx/>
              <a:buChar char="-"/>
            </a:pPr>
            <a:endParaRPr lang="ru-RU" dirty="0" smtClean="0"/>
          </a:p>
          <a:p>
            <a:pPr algn="just">
              <a:buFontTx/>
              <a:buChar char="-"/>
            </a:pPr>
            <a:endParaRPr lang="ru-RU" dirty="0" smtClean="0"/>
          </a:p>
          <a:p>
            <a:pPr algn="just">
              <a:buFontTx/>
              <a:buChar char="-"/>
            </a:pPr>
            <a:endParaRPr lang="ru-RU" dirty="0" smtClean="0"/>
          </a:p>
          <a:p>
            <a:pPr algn="just">
              <a:buFontTx/>
              <a:buChar char="-"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415108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Каким бы мы хотели видеть наш </a:t>
            </a:r>
            <a:br>
              <a:rPr lang="ru-RU" dirty="0" smtClean="0"/>
            </a:br>
            <a:r>
              <a:rPr lang="ru-RU" dirty="0" smtClean="0"/>
              <a:t>спортивный зал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340768"/>
            <a:ext cx="7078992" cy="5302167"/>
          </a:xfrm>
        </p:spPr>
      </p:pic>
    </p:spTree>
    <p:extLst>
      <p:ext uri="{BB962C8B-B14F-4D97-AF65-F5344CB8AC3E}">
        <p14:creationId xmlns="" xmlns:p14="http://schemas.microsoft.com/office/powerpoint/2010/main" val="28139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48680"/>
            <a:ext cx="8689140" cy="5118447"/>
          </a:xfrm>
        </p:spPr>
      </p:pic>
    </p:spTree>
    <p:extLst>
      <p:ext uri="{BB962C8B-B14F-4D97-AF65-F5344CB8AC3E}">
        <p14:creationId xmlns="" xmlns:p14="http://schemas.microsoft.com/office/powerpoint/2010/main" val="5696383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6815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Оборудование необходимое для комплектования спортивного зала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 для занятий по общей физической подготовке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стенки,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скамейки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маты гимнастические, канаты для лазания, лестницы верёвочные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 для занятий легкой атлетикой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(барьеры легкоатлетические, оборудование полосы препятствий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 оборудования для занятий спортивными и подвижными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играми;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Тренажеры </a:t>
            </a:r>
            <a:r>
              <a:rPr lang="ru-RU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устройства для развития и совершенствования физических качеств 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гантели, эспандеры,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штанги)</a:t>
            </a:r>
          </a:p>
          <a:p>
            <a:pPr>
              <a:buFontTx/>
              <a:buChar char="-"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скоростных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</a:t>
            </a:r>
          </a:p>
          <a:p>
            <a:pPr>
              <a:buFontTx/>
              <a:buChar char="-"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ля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скоростно-силовых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</a:t>
            </a:r>
          </a:p>
          <a:p>
            <a:pPr>
              <a:buFontTx/>
              <a:buChar char="-"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ля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координации движений, ловкости</a:t>
            </a:r>
          </a:p>
          <a:p>
            <a:pPr marL="0" lvl="0" indent="0">
              <a:buNone/>
            </a:pPr>
            <a:r>
              <a:rPr lang="ru-RU" sz="2800" b="1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для </a:t>
            </a:r>
            <a:r>
              <a:rPr lang="ru-RU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гибкости и формирования осанки</a:t>
            </a:r>
            <a:endParaRPr lang="ru-RU" sz="2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02738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Ожидаемый результат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ru-RU" dirty="0" smtClean="0"/>
              <a:t>Создание </a:t>
            </a:r>
            <a:r>
              <a:rPr lang="ru-RU" dirty="0"/>
              <a:t>благоприятных условий для занятий физкультурой и спортом, проведения внеурочных занятий.</a:t>
            </a:r>
          </a:p>
          <a:p>
            <a:pPr lvl="0"/>
            <a:r>
              <a:rPr lang="ru-RU" dirty="0"/>
              <a:t>Комплексный подход к воспитанию здорового образа жизни.</a:t>
            </a:r>
          </a:p>
          <a:p>
            <a:pPr lvl="0"/>
            <a:r>
              <a:rPr lang="ru-RU" dirty="0"/>
              <a:t>Развитие новых образовательных технологий.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136937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79</TotalTime>
  <Words>276</Words>
  <Application>Microsoft Office PowerPoint</Application>
  <PresentationFormat>Экран (4:3)</PresentationFormat>
  <Paragraphs>46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Официальная</vt:lpstr>
      <vt:lpstr>Проект «Спортивный зал моей мечты»</vt:lpstr>
      <vt:lpstr>Проблемы, на решение которых направлен проект</vt:lpstr>
      <vt:lpstr>Актуальность  проекта </vt:lpstr>
      <vt:lpstr>Цели и задачи проекта</vt:lpstr>
      <vt:lpstr>Каким бы мы хотели видеть наш  спортивный зал</vt:lpstr>
      <vt:lpstr>Слайд 6</vt:lpstr>
      <vt:lpstr>Оборудование необходимое для комплектования спортивного зала</vt:lpstr>
      <vt:lpstr>Ожидаемый результат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Альмира</cp:lastModifiedBy>
  <cp:revision>9</cp:revision>
  <dcterms:created xsi:type="dcterms:W3CDTF">2021-11-09T07:56:51Z</dcterms:created>
  <dcterms:modified xsi:type="dcterms:W3CDTF">2021-11-09T13:45:07Z</dcterms:modified>
</cp:coreProperties>
</file>